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al Grant" userId="fe8a57b8-3cdf-4649-b094-42bca8f9d075" providerId="ADAL" clId="{7B699EB4-3B75-411F-8D8C-BA2D750AD1A8}"/>
    <pc:docChg chg="custSel addSld modSld">
      <pc:chgData name="Conal Grant" userId="fe8a57b8-3cdf-4649-b094-42bca8f9d075" providerId="ADAL" clId="{7B699EB4-3B75-411F-8D8C-BA2D750AD1A8}" dt="2022-09-07T23:11:38.299" v="1" actId="700"/>
      <pc:docMkLst>
        <pc:docMk/>
      </pc:docMkLst>
      <pc:sldChg chg="delSp new mod modClrScheme chgLayout">
        <pc:chgData name="Conal Grant" userId="fe8a57b8-3cdf-4649-b094-42bca8f9d075" providerId="ADAL" clId="{7B699EB4-3B75-411F-8D8C-BA2D750AD1A8}" dt="2022-09-07T23:11:38.299" v="1" actId="700"/>
        <pc:sldMkLst>
          <pc:docMk/>
          <pc:sldMk cId="2527158777" sldId="258"/>
        </pc:sldMkLst>
        <pc:spChg chg="del">
          <ac:chgData name="Conal Grant" userId="fe8a57b8-3cdf-4649-b094-42bca8f9d075" providerId="ADAL" clId="{7B699EB4-3B75-411F-8D8C-BA2D750AD1A8}" dt="2022-09-07T23:11:38.299" v="1" actId="700"/>
          <ac:spMkLst>
            <pc:docMk/>
            <pc:sldMk cId="2527158777" sldId="258"/>
            <ac:spMk id="2" creationId="{9113923F-9A93-ACF6-40DF-26327C96E4A1}"/>
          </ac:spMkLst>
        </pc:spChg>
        <pc:spChg chg="del">
          <ac:chgData name="Conal Grant" userId="fe8a57b8-3cdf-4649-b094-42bca8f9d075" providerId="ADAL" clId="{7B699EB4-3B75-411F-8D8C-BA2D750AD1A8}" dt="2022-09-07T23:11:38.299" v="1" actId="700"/>
          <ac:spMkLst>
            <pc:docMk/>
            <pc:sldMk cId="2527158777" sldId="258"/>
            <ac:spMk id="3" creationId="{1AB1B63C-CB79-1E74-C440-12712855918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6698C-67C7-3C8A-930F-A1647ED65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9EF649-EADA-9D08-1C28-FBDF4B0758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9B0A8-9914-0679-A55C-16CEEF95F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A88E-EA47-45D4-BEB5-8FD6405D8391}" type="datetimeFigureOut">
              <a:rPr lang="en-NZ" smtClean="0"/>
              <a:t>8/09/2022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64C12-0F97-4893-8D59-0E6B921E5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047AD-345B-9417-0A1C-91327E49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7299-92FF-4B09-B6D9-D57A124C9E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306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0B8F3-4618-EF39-4D8C-54B2D37D6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173F1-626E-FC3B-BBE5-B849E9397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45CBD-0DE7-1C31-491D-404ED1F7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A88E-EA47-45D4-BEB5-8FD6405D8391}" type="datetimeFigureOut">
              <a:rPr lang="en-NZ" smtClean="0"/>
              <a:t>8/09/2022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73865-3EA5-12E0-1CAC-22D49E105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3CA43-460F-D76B-D3DE-21C42B7DC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7299-92FF-4B09-B6D9-D57A124C9E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591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F6287F-EB2C-2589-8076-FFD1BEC31E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1ED2-EEF4-C11F-AB37-FAA8461D2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F3EF0-23FA-5B41-8B31-C7C577688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A88E-EA47-45D4-BEB5-8FD6405D8391}" type="datetimeFigureOut">
              <a:rPr lang="en-NZ" smtClean="0"/>
              <a:t>8/09/2022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CB184-8DF6-C353-7829-600B619F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244A3-CCDD-0558-FD73-CE33E77F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7299-92FF-4B09-B6D9-D57A124C9E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5909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E2C16-D30A-F4B6-15DC-C42DFA0B6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EE8C0-E5D6-98F9-75CA-6B304F482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7C92B-1C0A-7D3A-52A0-52584E2DA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A88E-EA47-45D4-BEB5-8FD6405D8391}" type="datetimeFigureOut">
              <a:rPr lang="en-NZ" smtClean="0"/>
              <a:t>8/09/2022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CFD31-61B0-DFC1-9DDA-FAFD9653F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CCC40-B981-0247-7CAA-D22A0C6E9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7299-92FF-4B09-B6D9-D57A124C9E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11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37D02-36A8-A298-E104-C3670E6D6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2CA3C0-6A9D-D931-D2BC-80209AA06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73D42-C523-CEAC-D36C-0191C626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A88E-EA47-45D4-BEB5-8FD6405D8391}" type="datetimeFigureOut">
              <a:rPr lang="en-NZ" smtClean="0"/>
              <a:t>8/09/2022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8CDBC-DB70-D243-61CD-D2371DFC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B975-1254-8CBF-11E7-84382B17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7299-92FF-4B09-B6D9-D57A124C9E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477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C37CD-CFB4-5E1A-11F9-DE471074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EB575-3243-AE8C-9FC5-446D14A867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D36034-8705-C41C-19BB-15622409E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2BF11E-8320-E6DB-CECF-360BDC199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A88E-EA47-45D4-BEB5-8FD6405D8391}" type="datetimeFigureOut">
              <a:rPr lang="en-NZ" smtClean="0"/>
              <a:t>8/09/2022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0BACCF-6AAE-CEB9-D8FF-F3C80932D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214F6-CA6A-F743-F01B-458494BFD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7299-92FF-4B09-B6D9-D57A124C9E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97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BF7D2-794F-3FD3-F2EE-69C44352F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2EC85-299E-7517-F5C9-40601B32B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6A670-2192-7E64-713F-78B967F49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B42D13-5A1B-489B-6AB9-9D21EE5EE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9526DF-3DAE-BC8E-1381-5963A68D6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33722D-1868-2E80-1336-6B108FC38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A88E-EA47-45D4-BEB5-8FD6405D8391}" type="datetimeFigureOut">
              <a:rPr lang="en-NZ" smtClean="0"/>
              <a:t>8/09/2022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A08ED-0054-B85F-BBBA-6BAF451C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432BF1-A042-9B84-8488-4E4A059C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7299-92FF-4B09-B6D9-D57A124C9E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0029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99353-CE5F-9FA3-4AFB-BC65A7BA7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EFADD7-0105-AE46-A71C-0D64B5CA3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A88E-EA47-45D4-BEB5-8FD6405D8391}" type="datetimeFigureOut">
              <a:rPr lang="en-NZ" smtClean="0"/>
              <a:t>8/09/2022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7065F-5208-C07A-035D-8063731B2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DB2475-6550-6502-D07F-010EA7A5D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7299-92FF-4B09-B6D9-D57A124C9E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839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88CBC2-96D7-0227-69E3-5B16D2F70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A88E-EA47-45D4-BEB5-8FD6405D8391}" type="datetimeFigureOut">
              <a:rPr lang="en-NZ" smtClean="0"/>
              <a:t>8/09/2022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FDB299-76B8-89BC-5575-C0904D37D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B3F44-9A18-D8A2-8CFF-7BBC31CB3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7299-92FF-4B09-B6D9-D57A124C9E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590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3E253-502C-B985-4E92-1112BCC87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7733D-1BC7-542E-63F0-90A9C26C8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DAA83E-6974-FEB6-A6E3-9F93B402D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9B192-B64F-B971-BB95-6F9D83563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A88E-EA47-45D4-BEB5-8FD6405D8391}" type="datetimeFigureOut">
              <a:rPr lang="en-NZ" smtClean="0"/>
              <a:t>8/09/2022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F3FAC-1D32-31DD-52D0-86CA79A0F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D6997-CAD5-683E-290E-B76D679BF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7299-92FF-4B09-B6D9-D57A124C9E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953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7F983-716A-6D8B-E68C-38B5F61FA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486C13-78DD-7724-B065-A8D53E62A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B7AC8F-F20B-139F-8DE2-5BCE28BC8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A039F-97BE-DD6B-CF59-497603CF4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A88E-EA47-45D4-BEB5-8FD6405D8391}" type="datetimeFigureOut">
              <a:rPr lang="en-NZ" smtClean="0"/>
              <a:t>8/09/2022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A5EF2-DFA2-CACF-5862-2CFF3C01E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F2B35-723E-5DF4-B8FC-E3ECAEC1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7299-92FF-4B09-B6D9-D57A124C9E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409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8C3D5F-8A7D-7CE8-F412-A79144320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3AD701-E817-20BC-9617-CA41B34DD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4A06F-582C-246D-6473-B1C528C15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A88E-EA47-45D4-BEB5-8FD6405D8391}" type="datetimeFigureOut">
              <a:rPr lang="en-NZ" smtClean="0"/>
              <a:t>8/09/2022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FB998-E3E5-9DDE-9ACC-1975275405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14D38-C9F8-FE32-2F0A-43E43BFFA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C7299-92FF-4B09-B6D9-D57A124C9E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187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EDBC2B-408E-0DA3-F9E8-4EE052911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436" y="391559"/>
            <a:ext cx="9984323" cy="592248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AEA1737-B285-860F-93A0-23589078D791}"/>
              </a:ext>
            </a:extLst>
          </p:cNvPr>
          <p:cNvSpPr/>
          <p:nvPr/>
        </p:nvSpPr>
        <p:spPr>
          <a:xfrm>
            <a:off x="1803241" y="5276851"/>
            <a:ext cx="7444710" cy="103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CA09AF-5DE9-5814-B040-DF904F3EBFC0}"/>
              </a:ext>
            </a:extLst>
          </p:cNvPr>
          <p:cNvSpPr/>
          <p:nvPr/>
        </p:nvSpPr>
        <p:spPr>
          <a:xfrm rot="5400000">
            <a:off x="-1209808" y="2782397"/>
            <a:ext cx="4885290" cy="11408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ECAA4C-5FE2-FCBA-0938-3F0F39E97BA2}"/>
              </a:ext>
            </a:extLst>
          </p:cNvPr>
          <p:cNvSpPr/>
          <p:nvPr/>
        </p:nvSpPr>
        <p:spPr>
          <a:xfrm rot="5400000">
            <a:off x="7032572" y="3198243"/>
            <a:ext cx="4885290" cy="9568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C1A785-7F5F-0B18-3BCF-1244218A2559}"/>
              </a:ext>
            </a:extLst>
          </p:cNvPr>
          <p:cNvSpPr/>
          <p:nvPr/>
        </p:nvSpPr>
        <p:spPr>
          <a:xfrm>
            <a:off x="1952625" y="910156"/>
            <a:ext cx="7295326" cy="7694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907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7158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Conal Grant</dc:creator>
  <cp:lastModifiedBy>Conal Grant</cp:lastModifiedBy>
  <cp:revision>2</cp:revision>
  <dcterms:created xsi:type="dcterms:W3CDTF">2022-09-07T12:00:15Z</dcterms:created>
  <dcterms:modified xsi:type="dcterms:W3CDTF">2022-09-07T23:11:39Z</dcterms:modified>
</cp:coreProperties>
</file>